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3" r:id="rId4"/>
    <p:sldId id="274" r:id="rId5"/>
    <p:sldId id="265" r:id="rId6"/>
    <p:sldId id="266" r:id="rId7"/>
    <p:sldId id="259" r:id="rId8"/>
    <p:sldId id="270" r:id="rId9"/>
    <p:sldId id="267" r:id="rId10"/>
    <p:sldId id="268" r:id="rId11"/>
    <p:sldId id="261" r:id="rId12"/>
    <p:sldId id="271" r:id="rId13"/>
    <p:sldId id="272" r:id="rId14"/>
    <p:sldId id="283" r:id="rId15"/>
    <p:sldId id="284" r:id="rId16"/>
    <p:sldId id="276" r:id="rId17"/>
    <p:sldId id="278" r:id="rId18"/>
    <p:sldId id="279" r:id="rId19"/>
    <p:sldId id="280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B2D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95D6-1E20-4F76-B4BF-29DEC5DFDB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60155-D6A2-4A81-A499-F8610886E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4895-5416-46D2-B170-E43271B57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F40C-1627-4E25-9159-AEF1C9F7F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C06A-B279-4FC0-B46A-DBA03A1393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50E4-5B38-4BD3-9F0C-A467E7701B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FC10-29CB-4F03-9941-66F439012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1B9C-2854-4527-B4BD-94BF916931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175B-4C27-4410-9AC0-D7B8968B3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24FCC-7312-4B46-B5CF-377AA0923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E08B-7CDC-41FB-9884-63E19E595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6D29-C836-46CC-A18F-0A3C64CAF9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56FF-CD39-409D-AF7F-22544EB927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1FDB-9B15-43D9-A819-D2C07EEBD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FCCE-ABB0-4B93-90DA-285E20C47D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B44D-0191-4EAA-8496-61F10CE34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D0FB0AE-49B5-40DB-8CEC-409EC7C2DA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304800"/>
            <a:ext cx="6248400" cy="2209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Это должен знать каждый!!! </a:t>
            </a:r>
            <a:br>
              <a:rPr lang="ru-RU" altLang="ru-RU" sz="4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altLang="ru-RU" sz="4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Не дай себя обмануть!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7086600" cy="22098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Информационный материал, направленный на профилактику наркомании и формирование установок на ведение здорового образа жизни, для проведения занятий в рамках дистанционного обучения с учащимися 8-11 классов образовательных учреждений.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566738" y="152400"/>
            <a:ext cx="8305800" cy="1143000"/>
          </a:xfrm>
        </p:spPr>
        <p:txBody>
          <a:bodyPr/>
          <a:lstStyle/>
          <a:p>
            <a:pPr algn="ctr" eaLnBrk="1" hangingPunct="1"/>
            <a:r>
              <a:rPr lang="ru-RU" altLang="ru-RU" sz="30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Последствия употребления </a:t>
            </a:r>
            <a:br>
              <a:rPr lang="ru-RU" altLang="ru-RU" sz="30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</a:br>
            <a:r>
              <a:rPr lang="ru-RU" altLang="ru-RU" sz="30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наркотических средств:</a:t>
            </a:r>
            <a:endParaRPr lang="ru-RU" altLang="ru-RU" sz="3000" smtClean="0">
              <a:latin typeface="PT Astra Serif" pitchFamily="18" charset="-52"/>
              <a:ea typeface="PT Astra Serif" pitchFamily="18" charset="-52"/>
              <a:cs typeface="PT Astra Serif" pitchFamily="18" charset="-5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295400"/>
            <a:ext cx="8848725" cy="5334000"/>
          </a:xfrm>
        </p:spPr>
        <p:txBody>
          <a:bodyPr/>
          <a:lstStyle/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развитие психической и физической зависимости;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поражение центральной нервной системы: снижение памяти, внимания, интеллектуальных способностей, нарушения речи, мыслительной деятельности (понимания), координации движений, режима сна, потеря эмоционального контроля (резкие перепады настроения);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психозы;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психические нарушения различной степени тяжести, вплоть до полного распада личности (подобные при шизофрении);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депрессии;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изменение генетического кода (как следствие, негативное воздействие на репродуктивную систему: врожденные аномалии у потомства);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снижение иммунитета;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нарушение гормонального фона;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риск развития обменных заболеваний, онкопатологии и т.д.;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поражение сердечно-сосудистой системы;</a:t>
            </a:r>
          </a:p>
          <a:p>
            <a:pPr marL="354013" algn="just" defTabSz="354013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отравление - передозировка, смерть.</a:t>
            </a:r>
          </a:p>
          <a:p>
            <a:pPr marL="354013" defTabSz="354013" eaLnBrk="1" hangingPunct="1">
              <a:lnSpc>
                <a:spcPct val="80000"/>
              </a:lnSpc>
            </a:pPr>
            <a:endParaRPr lang="ru-RU" alt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4788"/>
            <a:ext cx="7974013" cy="1400175"/>
          </a:xfrm>
        </p:spPr>
        <p:txBody>
          <a:bodyPr/>
          <a:lstStyle/>
          <a:p>
            <a:pPr algn="ctr" eaLnBrk="1" hangingPunct="1"/>
            <a:r>
              <a:rPr lang="ru-RU" altLang="ru-RU" sz="4800" smtClean="0">
                <a:latin typeface="Times New Roman" pitchFamily="18" charset="0"/>
              </a:rPr>
              <a:t>Мифы о наркотиках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8575"/>
            <a:ext cx="8610600" cy="2667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ts val="19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От одного употребления ничего не будет.</a:t>
            </a:r>
          </a:p>
          <a:p>
            <a:pPr algn="just" eaLnBrk="1" hangingPunct="1">
              <a:lnSpc>
                <a:spcPts val="19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Я контролирую ситуацию и смогу бросить.</a:t>
            </a:r>
          </a:p>
          <a:p>
            <a:pPr algn="just" eaLnBrk="1" hangingPunct="1">
              <a:lnSpc>
                <a:spcPts val="19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Есть легальные, «законные» наркотики.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Передозировка может привести к смерти, а «правильная» доза безопасна и дает только кайф.</a:t>
            </a:r>
          </a:p>
          <a:p>
            <a:pPr algn="just" eaLnBrk="1" hangingPunct="1">
              <a:lnSpc>
                <a:spcPts val="19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Курить - не колоться. </a:t>
            </a:r>
            <a:endParaRPr lang="en-US" altLang="ru-RU" sz="240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PT Astra Serif" pitchFamily="18" charset="-52"/>
            </a:endParaRPr>
          </a:p>
          <a:p>
            <a:pPr algn="just" eaLnBrk="1" hangingPunct="1">
              <a:lnSpc>
                <a:spcPts val="19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Есть  «легкие» и «тяжелые»  наркотики.</a:t>
            </a:r>
          </a:p>
          <a:p>
            <a:pPr algn="just" eaLnBrk="1" hangingPunct="1">
              <a:lnSpc>
                <a:spcPct val="70000"/>
              </a:lnSpc>
            </a:pPr>
            <a:endParaRPr lang="ru-RU" altLang="ru-RU" sz="2400" smtClean="0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3962400"/>
            <a:ext cx="37242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828675" y="457200"/>
            <a:ext cx="8289925" cy="140017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</a:rPr>
              <a:t>Я смогу бросить, мне не нужна помощь!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04975"/>
            <a:ext cx="8686800" cy="4495800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Такого мнения придерживаются все люди, которые начали потреблять наркотики. Говорят, к примеру, так: «Я брошу, как только мне это надоест».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Правда заключается в том, что человек не может самостоятельно навсегда покончить с наркотиками. Как показывает практика, даже квалифицированная медицинская помощь не дает никаких гарантий того, что человек вернется к ведению здорового образа жизни.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Врачи  наркологи говорят, что больше половины их пациентов после прохождения курса лечения через некоторое время вновь возвращаются к употреблению.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897813" cy="1400175"/>
          </a:xfrm>
        </p:spPr>
        <p:txBody>
          <a:bodyPr/>
          <a:lstStyle/>
          <a:p>
            <a:pPr algn="ctr" eaLnBrk="1" hangingPunct="1"/>
            <a:r>
              <a:rPr lang="ru-RU" altLang="ru-RU" sz="3500" b="1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Как защититься от предложения наркотиков</a:t>
            </a:r>
            <a:r>
              <a:rPr lang="ru-RU" altLang="ru-RU" sz="350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52613"/>
            <a:ext cx="8382000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У каждого  человека должно быть выработано осознанное убеждение </a:t>
            </a:r>
            <a:r>
              <a:rPr lang="ru-RU" altLang="ru-RU" sz="28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в недопустимости проб наркотика</a:t>
            </a: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 Именно оно должно побуждать говорить твердое «нет!» в ответ на предложение попробовать наркотик.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Твердое «нет» свидетельствует о зрелости, силе воли и самостоятельности.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Отказ от наркотиков должен происходить из-за нежелания рисковать своим здоровьем, счастьем, судьбой, будущим, жизнью.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Как сказать «НЕТ» наркотикам: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53413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Мы часто сталкивается с так называемыми «искусителями», которые предлагают нам заведомо опасные вещи, говорят нам: «Да ничего страшного» или «Ты только попробуй».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  </a:t>
            </a:r>
            <a:r>
              <a:rPr lang="ru-RU" altLang="ru-RU" sz="2800" u="sng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Если Вас уговаривают попробовать наркотики: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говорите четкое «Нет»;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не пытайтесь придумать «уважительные» причины и оправдываться. Это только раззадорит и спровоцирует на дальнейшие уговоры;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категорически откажитесь продолжать разговор на эту тему.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212850" y="304800"/>
            <a:ext cx="7820025" cy="1400175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Если Ваше твердое «НЕТ» вызвало атаку критикой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2638"/>
            <a:ext cx="4368800" cy="3967162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</a:t>
            </a:r>
            <a:r>
              <a:rPr lang="ru-RU" alt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 концентрируйтесь на сказанном в Ваш адрес. Основная ошибка - это попытка аргументировать свой отказ.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Ваше четкое и уверенное «Нет» приему наркотиков и есть истинное проявление независимости и позиции взрослого человека.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ru-RU" alt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49800" y="2133600"/>
            <a:ext cx="43592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010400" cy="990600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7C240C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Способы отказа от наркотиков</a:t>
            </a:r>
          </a:p>
        </p:txBody>
      </p:sp>
      <p:graphicFrame>
        <p:nvGraphicFramePr>
          <p:cNvPr id="56459" name="Group 139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305800" cy="4864156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Способы отказа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Фразы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«Выбрать союзника»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«Мы с Катей не будем!»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«Перевести стрелки»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«Я никого из Вас ничего не заставляю делать?!»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«Сменить тему»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«Классный фильм идет в кинотеатре!»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«Задавить интеллектом»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«А ты знаешь, что спайс разрушает печень?»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«Настаивать на своем»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«Нет – значит НЕТ!»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«Испугать»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«Случится психоз, возможна смерть»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«Обходить стороной»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charset="0"/>
                        </a:rPr>
                        <a:t>«Меня среди таких людей никогда не будет!»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" y="228600"/>
            <a:ext cx="9048750" cy="365760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Наркотическая зависимость толкает человека на совершение преступлений, таких как: распространение наркотиков, мошенничество, воровство, разбой, убийство.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Находясь под действием наркотика, человек совершает преступные деяния, на которые в обычном состоянии никогда бы не решился.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Человек, приобретающий наркотические вещества, вступает в связь с криминальными структурами и становится нарушителем закона. </a:t>
            </a:r>
          </a:p>
        </p:txBody>
      </p:sp>
      <p:pic>
        <p:nvPicPr>
          <p:cNvPr id="34819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3805238"/>
            <a:ext cx="37893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3827463"/>
            <a:ext cx="37338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991600" cy="541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Административная ответственность наступает с 16-ти лет и предусмотрена  Кодексом РФ об административных правонарушениях.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За потребление наркотических средств или психотропных веществ без назначения врача и незаконный оборот наркотических средств, психотропных веществ или их аналогов и незаконное приобретение, хранение, перевозку растений, содержащих наркотические средства или психотропные вещества, предусмотрена административная ответственность в соответствии со ст. 6.8, 6.9 КоАП РФ.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Кроме того, незаконной является пропаганда наркотических средств, психотропных веществ или их </a:t>
            </a:r>
            <a:r>
              <a:rPr lang="ru-RU" alt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прекурсоров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, растений, содержащих наркотические средства или психотропные вещества (ст. 6.13 КоАП РФ). Например, размещение соответствующей символики на одежде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8915400" cy="51816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3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Уголовная ответственность за участие в незаконном обороте наркотиков наступает с 14 лет.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3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Лица, достигшие этого возраста, могут быть осуждены по ст. 229 УК России за хищение или вымогательство наркотических веществ.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3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Лица, достигшие 16 лет, подпадают под ответственность по статьям: за незаконное приобретение, хранение, сбыт; склонение к потреблению наркотиков; незаконное выращивание </a:t>
            </a:r>
            <a:r>
              <a:rPr lang="ru-RU" altLang="ru-RU" sz="2300" dirty="0" err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наркосодержащих</a:t>
            </a:r>
            <a:r>
              <a:rPr lang="ru-RU" altLang="ru-RU" sz="23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 растений; за организацию </a:t>
            </a:r>
            <a:r>
              <a:rPr lang="ru-RU" altLang="ru-RU" sz="2300" dirty="0" err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наркопритонов</a:t>
            </a:r>
            <a:r>
              <a:rPr lang="ru-RU" altLang="ru-RU" sz="23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 (соответственно, ст. 228, 230, 231, 232 УК России), и могут быть осуждены на сроки от 6 месяцев (по ст. 231) до очень значительных (отягчающим вину обстоятельств всегда является совершение правонарушений в группе или повторно).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3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За продажу или хищение наркотиков возможно наказание на срок до 15 лет заключения. За совершение сбыта наркотиков предусмотрено наказание вплоть до пожизненного лишения свободы (ч. 5 ст. 228.1 УК РФ).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304800"/>
            <a:ext cx="7696200" cy="3048000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Все мы разные, у каждого из нас своя жизнь, со своими интересами, проблемами и планами. Но одно общее желание объединяет нас – все мы хотим быть счастливыми и здоровыми.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современном обществе люди сталкиваются с многочисленными проблемами, одной из таких проблем является наркомания.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3200400"/>
            <a:ext cx="51816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980363" cy="2362200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Здоровый образ жизни молодого поколения является залогом здоровья нации в целом.</a:t>
            </a:r>
            <a:br>
              <a:rPr lang="ru-RU" altLang="ru-RU" sz="28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</a:br>
            <a:r>
              <a:rPr lang="ru-RU" altLang="ru-RU" sz="28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Мы сами создаем свое будущее, и только от нас зависит, каким оно будет!</a:t>
            </a:r>
            <a:endParaRPr lang="ru-RU" altLang="ru-RU" sz="2400" smtClean="0">
              <a:latin typeface="PT Astra Serif" pitchFamily="18" charset="-52"/>
              <a:ea typeface="PT Astra Serif" pitchFamily="18" charset="-52"/>
              <a:cs typeface="PT Astra Serif" pitchFamily="18" charset="-52"/>
            </a:endParaRPr>
          </a:p>
        </p:txBody>
      </p:sp>
      <p:pic>
        <p:nvPicPr>
          <p:cNvPr id="37891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95600" y="2895600"/>
            <a:ext cx="4003675" cy="377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8458200" cy="114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5400" smtClean="0">
                <a:solidFill>
                  <a:srgbClr val="262626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Спасибо за внимание!</a:t>
            </a:r>
          </a:p>
        </p:txBody>
      </p:sp>
      <p:pic>
        <p:nvPicPr>
          <p:cNvPr id="38915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8900" y="2362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001000" cy="5181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Наркомания – это болезнь в прямом смысле этого слова.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Это тотальное нарушение физического и психического здоровья человека, поражение его личности, потеря лучших нравственных качеств и собственного «я» вследствие потребления наркотиков.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Характеризуется возникновением патологического влечения к наркотическому средству, т.е. формируется психическая зависимость, изменением толерантности к наркотическому средству с тенденцией к увеличению доз и развитием физической зависимости, проявляющейся абстинентным синдромом при прекращении его приема.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839200" cy="28082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3100" b="1" smtClean="0">
                <a:solidFill>
                  <a:srgbClr val="EE6E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Наркотические средства </a:t>
            </a:r>
            <a:r>
              <a:rPr lang="ru-RU" sz="3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– </a:t>
            </a:r>
            <a:r>
              <a:rPr lang="ru-RU" sz="3100" smtClean="0">
                <a:effectLst>
                  <a:outerShdw blurRad="38100" dist="38100" dir="2700000" algn="tl">
                    <a:srgbClr val="C0C0C0"/>
                  </a:outerShdw>
                </a:effectLst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это вещества синтетического или естественного происхождения, препараты, растения, включенные в «Перечень наркотических средств, психотропных веществ и их прекурсоров».</a:t>
            </a:r>
            <a:endParaRPr lang="ru-RU" sz="270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PT Astra Serif" pitchFamily="18" charset="-52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00138" y="3417888"/>
            <a:ext cx="37766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3276600"/>
            <a:ext cx="36576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295400"/>
            <a:ext cx="8686800" cy="502920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</a:t>
            </a: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еханизм </a:t>
            </a:r>
            <a:r>
              <a:rPr lang="ru-RU" alt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формирования </a:t>
            </a: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зависимости реализуется </a:t>
            </a:r>
            <a:r>
              <a:rPr lang="ru-RU" alt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через </a:t>
            </a: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процессы обмена веществ, протекающие в организме. Такая </a:t>
            </a:r>
            <a:r>
              <a:rPr lang="ru-RU" alt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зависимость называется физической. </a:t>
            </a: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Физическая </a:t>
            </a:r>
            <a:r>
              <a:rPr lang="ru-RU" alt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зависимость </a:t>
            </a: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развивается </a:t>
            </a:r>
            <a:r>
              <a:rPr lang="ru-RU" alt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результате того, что организм </a:t>
            </a: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«настраивается» на </a:t>
            </a:r>
            <a:r>
              <a:rPr lang="ru-RU" alt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прием наркотиков и включает их в свои биохимические процессы.</a:t>
            </a:r>
            <a:endParaRPr lang="ru-RU" altLang="ru-RU" sz="24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После отмены приема </a:t>
            </a:r>
            <a:r>
              <a:rPr lang="ru-RU" altLang="ru-RU" sz="2400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психоактивного</a:t>
            </a: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вещества человек начинает испытывать чувство дискомфорта, раздражительности, физическое недомогание.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После приёма наркотика, который на время восстанавливает нарушенные им же обменные процессы в организме, симптомы недомогания пропадают, улучшается настроение.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Но всё это временное чувство. Как только действие наркотика заканчивается, плохое самочувствие и настроение вновь возвращаются.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610600" cy="5181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Таким образом, человек оказывается в замкнутом круге - он  использует наркотик для того, чтобы избавится от неприятных  переживаний и ощущений. Однако  использование психоактивного вещества  всё больше и больше усиливает эти неприятные ощущения.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Работа организма теперь зависит от наркотика, у человека формируется наркотическая зависимость, являющаяся основой болезни.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Симптомы формирования зависимости, как правило, оказываются незаметными для употребляющего наркотик. Человек искренне считает, что он контролирует процесс: «Когда захочу – брошу!», не подозревая, что он уже не сможет этого сделать.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6553200" cy="685800"/>
          </a:xfrm>
        </p:spPr>
        <p:txBody>
          <a:bodyPr/>
          <a:lstStyle/>
          <a:p>
            <a:pPr algn="just" eaLnBrk="1" hangingPunct="1"/>
            <a:r>
              <a:rPr lang="ru-RU" altLang="ru-RU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Наркотическая зависимость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049713" cy="4495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3000" b="1" u="sng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Психическая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      </a:t>
            </a:r>
            <a:r>
              <a:rPr lang="ru-RU" sz="19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Болезненное стремление  человека постоянно или периодически испытывать приятные ощущения или снимать психический дискомфорт с помощью наркотических веществ.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9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     Возникает при неоднократном приеме наркотиков, но в некоторых случаях ее формирование может спровоцировать даже однократное употребление психоактивного вещества.</a:t>
            </a:r>
          </a:p>
          <a:p>
            <a:pPr eaLnBrk="1" hangingPunct="1">
              <a:lnSpc>
                <a:spcPct val="70000"/>
              </a:lnSpc>
            </a:pPr>
            <a:endParaRPr lang="ru-RU" sz="1700" smtClean="0">
              <a:solidFill>
                <a:schemeClr val="accent2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53000" y="1447800"/>
            <a:ext cx="3810000" cy="43434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3000" b="1" u="sng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Физическая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7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      </a:t>
            </a:r>
            <a:r>
              <a:rPr lang="ru-RU" sz="19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Тягостные, мучительные ощущения, болезненное состояние при перерыве в постоянном приеме наркотиков (то есть абстинентный синдром).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8382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</a:rPr>
              <a:t>Основные симптомы абстинентного синдрома: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Психомоторное возбуждение или наоборот, сильная разбитость и усталость. Возникают из-за хронической интоксикации.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Тремор рук, век. В тяжелых случаях этот симптом невозможно скрыть, отмечается тремор всего тела.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Головные боли. Возникают из-за спазма сосудов или повышения внутричерепного давления. Могут быть очень интенсивными.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Бессонница. Нарушения сна имеются всегда, так как страдает процесс засыпания, укорачивается длительность сна. Абстинентный синдром часто сопровождается кошмарами, которые приводят к ухудшению общего состояния.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Нарушается мышление, внимание, концентрация.   Начинается депрессия с преобладанием тревоги, апатии, навязчивых фобий.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Слуховые и зрительные галлюцинации.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017588" y="47625"/>
            <a:ext cx="8126412" cy="1400175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latin typeface="Times New Roman" pitchFamily="18" charset="0"/>
                <a:cs typeface="Times New Roman" pitchFamily="18" charset="0"/>
              </a:rPr>
              <a:t>Возникновение зависимости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534400" cy="48006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ru-RU" altLang="ru-RU" sz="22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Первым сигналом, предупреждающим об опасности, является  периодически возникающее желание употребить наркотик. Постепенно, в отсутствии наркотика у человека начинают ухудшаться самочувствие и настроение, сокращается временной промежуток между приемами вещества. И это свидетельствует о формировании физической зависимости.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altLang="ru-RU" sz="22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Не существует наркотиков, которые бы не вызывали зависимость, как не существует людей,  для которых наркотики были бы безопасны.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altLang="ru-RU" sz="22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Лечение психической и физической зависимости процесс крайне сложный и длительный.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altLang="ru-RU" sz="22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Наркотик даёт ощущение эйфории, именно поэтому так тяжело прекратить его употребление.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419</TotalTime>
  <Words>1330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Wingdings 3</vt:lpstr>
      <vt:lpstr>Calibri</vt:lpstr>
      <vt:lpstr>PT Astra Serif</vt:lpstr>
      <vt:lpstr>Times New Roman</vt:lpstr>
      <vt:lpstr>Wingdings</vt:lpstr>
      <vt:lpstr>Легкий дым</vt:lpstr>
      <vt:lpstr>Это должен знать каждый!!!  Не дай себя обмануть!</vt:lpstr>
      <vt:lpstr>Слайд 2</vt:lpstr>
      <vt:lpstr>Слайд 3</vt:lpstr>
      <vt:lpstr>Слайд 4</vt:lpstr>
      <vt:lpstr>Слайд 5</vt:lpstr>
      <vt:lpstr>Слайд 6</vt:lpstr>
      <vt:lpstr>Наркотическая зависимость</vt:lpstr>
      <vt:lpstr>Основные симптомы абстинентного синдрома:</vt:lpstr>
      <vt:lpstr>Возникновение зависимости</vt:lpstr>
      <vt:lpstr>Последствия употребления  наркотических средств:</vt:lpstr>
      <vt:lpstr>Мифы о наркотиках</vt:lpstr>
      <vt:lpstr>Я смогу бросить, мне не нужна помощь!</vt:lpstr>
      <vt:lpstr>Как защититься от предложения наркотиков </vt:lpstr>
      <vt:lpstr>Как сказать «НЕТ» наркотикам:</vt:lpstr>
      <vt:lpstr>Если Ваше твердое «НЕТ» вызвало атаку критикой</vt:lpstr>
      <vt:lpstr>Способы отказа от наркотиков</vt:lpstr>
      <vt:lpstr>Слайд 17</vt:lpstr>
      <vt:lpstr>Слайд 18</vt:lpstr>
      <vt:lpstr>Слайд 19</vt:lpstr>
      <vt:lpstr>Здоровый образ жизни молодого поколения является залогом здоровья нации в целом. Мы сами создаем свое будущее, и только от нас зависит, каким оно будет!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214</dc:creator>
  <cp:lastModifiedBy>User</cp:lastModifiedBy>
  <cp:revision>59</cp:revision>
  <cp:lastPrinted>1601-01-01T00:00:00Z</cp:lastPrinted>
  <dcterms:created xsi:type="dcterms:W3CDTF">1601-01-01T00:00:00Z</dcterms:created>
  <dcterms:modified xsi:type="dcterms:W3CDTF">2020-06-19T00:47:48Z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